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/>
    <p:restoredTop sz="94665"/>
  </p:normalViewPr>
  <p:slideViewPr>
    <p:cSldViewPr snapToGrid="0">
      <p:cViewPr varScale="1">
        <p:scale>
          <a:sx n="89" d="100"/>
          <a:sy n="89" d="100"/>
        </p:scale>
        <p:origin x="1384" y="16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A573C839-2CE3-568B-11A7-707F018938D1}" type="slidenum">
              <a:rPr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57FC13A-E96B-8893-D5D4-7E0D188B071E}" type="slidenum">
              <a:rPr/>
              <a:t>2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099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1524000" y="1930229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  <a:latin typeface="Source Sans Pro"/>
                <a:ea typeface="Source Sans Pro"/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440990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Source Sans Pro"/>
                <a:ea typeface="Source Sans Pro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221FCF1-6689-4B51-8F57-F07FD1837D4B}" type="datetimeFigureOut">
              <a:rPr lang="fr-FR"/>
              <a:t>07/06/2024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3B7219D-B2ED-4DC7-8ECE-A44390B20859}" type="slidenum">
              <a:rPr lang="fr-FR"/>
              <a:t>‹N°›</a:t>
            </a:fld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/>
          <a:srcRect l="41293" t="27158" b="24049"/>
          <a:stretch/>
        </p:blipFill>
        <p:spPr bwMode="auto">
          <a:xfrm>
            <a:off x="1676400" y="321817"/>
            <a:ext cx="4529091" cy="941034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/>
          <a:srcRect l="67238"/>
          <a:stretch/>
        </p:blipFill>
        <p:spPr bwMode="auto">
          <a:xfrm>
            <a:off x="0" y="3577700"/>
            <a:ext cx="1401122" cy="3854063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88511" y="70624"/>
            <a:ext cx="1499378" cy="1525916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9273936" y="149036"/>
            <a:ext cx="2918064" cy="111381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221FCF1-6689-4B51-8F57-F07FD1837D4B}" type="datetimeFigureOut">
              <a:rPr lang="fr-FR"/>
              <a:t>07/06/2024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3B7219D-B2ED-4DC7-8ECE-A44390B2085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221FCF1-6689-4B51-8F57-F07FD1837D4B}" type="datetimeFigureOut">
              <a:rPr lang="fr-FR"/>
              <a:t>07/06/2024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3B7219D-B2ED-4DC7-8ECE-A44390B2085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 b="1">
                <a:latin typeface="Source Sans Pro"/>
                <a:ea typeface="Source Sans Pro"/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221FCF1-6689-4B51-8F57-F07FD1837D4B}" type="datetimeFigureOut">
              <a:rPr lang="fr-FR"/>
              <a:t>07/06/2024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3B7219D-B2ED-4DC7-8ECE-A44390B20859}" type="slidenum">
              <a:rPr lang="fr-FR"/>
              <a:t>‹N°›</a:t>
            </a:fld>
            <a:endParaRPr lang="fr-FR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0"/>
            <a:ext cx="12192000" cy="592137"/>
          </a:xfrm>
          <a:prstGeom prst="rect">
            <a:avLst/>
          </a:prstGeom>
          <a:solidFill>
            <a:srgbClr val="0099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/>
          <a:srcRect l="41293" t="27158" r="5427" b="48683"/>
          <a:stretch/>
        </p:blipFill>
        <p:spPr bwMode="auto">
          <a:xfrm>
            <a:off x="88777" y="48981"/>
            <a:ext cx="4110361" cy="4659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221FCF1-6689-4B51-8F57-F07FD1837D4B}" type="datetimeFigureOut">
              <a:rPr lang="fr-FR"/>
              <a:t>07/06/2024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3B7219D-B2ED-4DC7-8ECE-A44390B2085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221FCF1-6689-4B51-8F57-F07FD1837D4B}" type="datetimeFigureOut">
              <a:rPr lang="fr-FR"/>
              <a:t>07/06/2024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3B7219D-B2ED-4DC7-8ECE-A44390B2085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221FCF1-6689-4B51-8F57-F07FD1837D4B}" type="datetimeFigureOut">
              <a:rPr lang="fr-FR"/>
              <a:t>07/06/2024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3B7219D-B2ED-4DC7-8ECE-A44390B2085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221FCF1-6689-4B51-8F57-F07FD1837D4B}" type="datetimeFigureOut">
              <a:rPr lang="fr-FR"/>
              <a:t>07/06/2024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3B7219D-B2ED-4DC7-8ECE-A44390B2085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221FCF1-6689-4B51-8F57-F07FD1837D4B}" type="datetimeFigureOut">
              <a:rPr lang="fr-FR"/>
              <a:t>07/06/2024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3B7219D-B2ED-4DC7-8ECE-A44390B2085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221FCF1-6689-4B51-8F57-F07FD1837D4B}" type="datetimeFigureOut">
              <a:rPr lang="fr-FR"/>
              <a:t>07/06/2024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3B7219D-B2ED-4DC7-8ECE-A44390B2085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221FCF1-6689-4B51-8F57-F07FD1837D4B}" type="datetimeFigureOut">
              <a:rPr lang="fr-FR"/>
              <a:t>07/06/2024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3B7219D-B2ED-4DC7-8ECE-A44390B2085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221FCF1-6689-4B51-8F57-F07FD1837D4B}" type="datetimeFigureOut">
              <a:rPr lang="fr-FR"/>
              <a:t>07/06/2024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3B7219D-B2ED-4DC7-8ECE-A44390B20859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</Words>
  <Application>Microsoft Macintosh PowerPoint</Application>
  <DocSecurity>0</DocSecurity>
  <PresentationFormat>Grand écran</PresentationFormat>
  <Paragraphs>2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Source Sans Pro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Oriane Giros</dc:creator>
  <cp:keywords/>
  <dc:description/>
  <cp:lastModifiedBy>Sophie Pardo</cp:lastModifiedBy>
  <cp:revision>5</cp:revision>
  <dcterms:created xsi:type="dcterms:W3CDTF">2024-03-26T13:54:00Z</dcterms:created>
  <dcterms:modified xsi:type="dcterms:W3CDTF">2024-06-07T12:02:46Z</dcterms:modified>
  <cp:category/>
  <dc:identifier/>
  <cp:contentStatus/>
  <dc:language/>
  <cp:version/>
</cp:coreProperties>
</file>